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62" r:id="rId6"/>
    <p:sldId id="268" r:id="rId7"/>
    <p:sldId id="269" r:id="rId8"/>
    <p:sldId id="270" r:id="rId9"/>
    <p:sldId id="272" r:id="rId10"/>
    <p:sldId id="271" r:id="rId11"/>
    <p:sldId id="267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DDA"/>
    <a:srgbClr val="749ED1"/>
    <a:srgbClr val="EAF0F5"/>
    <a:srgbClr val="EBF2E0"/>
    <a:srgbClr val="EE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ivamgupta.com/image-segmentation/2019/06/06/deep-learning-semantic-segmentation-keras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75" y="1800445"/>
            <a:ext cx="8300059" cy="3115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596628" y="5653538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YOLACT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354F4-5231-4A40-8B48-18CA99230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993" y="2638065"/>
            <a:ext cx="1647932" cy="1099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DFECB1-4845-EF4D-BE4D-1639A92AF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75921" y="2638065"/>
            <a:ext cx="1647687" cy="10992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</p:spTree>
    <p:extLst>
      <p:ext uri="{BB962C8B-B14F-4D97-AF65-F5344CB8AC3E}">
        <p14:creationId xmlns:p14="http://schemas.microsoft.com/office/powerpoint/2010/main" val="405867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E8EB1-3F9C-BB4A-BAD2-AFA3FA99BD42}"/>
              </a:ext>
            </a:extLst>
          </p:cNvPr>
          <p:cNvSpPr txBox="1"/>
          <p:nvPr/>
        </p:nvSpPr>
        <p:spPr>
          <a:xfrm rot="16200000">
            <a:off x="4818868" y="41991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uuuu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AA979-CBAD-C94C-B953-871D85CCA75F}"/>
              </a:ext>
            </a:extLst>
          </p:cNvPr>
          <p:cNvSpPr txBox="1"/>
          <p:nvPr/>
        </p:nvSpPr>
        <p:spPr>
          <a:xfrm rot="16200000">
            <a:off x="4736040" y="4892992"/>
            <a:ext cx="91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uuuu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59D40-2C33-6845-BE0D-A7A6D7660281}"/>
              </a:ext>
            </a:extLst>
          </p:cNvPr>
          <p:cNvSpPr txBox="1"/>
          <p:nvPr/>
        </p:nvSpPr>
        <p:spPr>
          <a:xfrm rot="16200000">
            <a:off x="4747648" y="3317188"/>
            <a:ext cx="91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uuuu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8C2C04-8DBB-2D4B-BABC-70B5488AA1FD}"/>
              </a:ext>
            </a:extLst>
          </p:cNvPr>
          <p:cNvSpPr txBox="1"/>
          <p:nvPr/>
        </p:nvSpPr>
        <p:spPr>
          <a:xfrm rot="16200000">
            <a:off x="4736040" y="5649630"/>
            <a:ext cx="91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uuuu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D1871-4398-CC40-80DD-712946201837}"/>
              </a:ext>
            </a:extLst>
          </p:cNvPr>
          <p:cNvSpPr txBox="1"/>
          <p:nvPr/>
        </p:nvSpPr>
        <p:spPr>
          <a:xfrm rot="16200000">
            <a:off x="4747649" y="2526355"/>
            <a:ext cx="91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uuuu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F97F9D-0E08-5547-A741-5663D57C47F7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2019 Fashion Kaggle Competition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Objective</a:t>
            </a:r>
            <a:r>
              <a:rPr lang="en-US" dirty="0">
                <a:solidFill>
                  <a:schemeClr val="bg1"/>
                </a:solidFill>
              </a:rPr>
              <a:t>: Segment clothing items and identify details and characteristics.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32" y="2202179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886332" y="5749739"/>
            <a:ext cx="7109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6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6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79A6C-D3D8-FE49-810B-B9033B168435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Dataset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50k images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46 classes of fashion items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Image catalog containing image reference data and segmentation data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Pre-Processing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FashionDataset</a:t>
            </a:r>
            <a:r>
              <a:rPr lang="en-US" dirty="0">
                <a:solidFill>
                  <a:schemeClr val="bg1"/>
                </a:solidFill>
              </a:rPr>
              <a:t> class created to standardize commonly needed functions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Image refences and labeled annotations loaded into instances for training and validation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3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548A7-0A6B-A74C-8A37-55ADD7430835}"/>
              </a:ext>
            </a:extLst>
          </p:cNvPr>
          <p:cNvSpPr txBox="1"/>
          <p:nvPr/>
        </p:nvSpPr>
        <p:spPr>
          <a:xfrm>
            <a:off x="582270" y="580185"/>
            <a:ext cx="10816046" cy="5697629"/>
          </a:xfrm>
          <a:prstGeom prst="rect">
            <a:avLst/>
          </a:prstGeom>
          <a:solidFill>
            <a:schemeClr val="tx1"/>
          </a:solidFill>
        </p:spPr>
        <p:txBody>
          <a:bodyPr wrap="square" lIns="640080" rIns="3474720" rtlCol="0"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2800" b="1" dirty="0">
                <a:solidFill>
                  <a:schemeClr val="bg2"/>
                </a:solidFill>
              </a:rPr>
              <a:t>Segmentation Features/Types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Two main types of segmentation tasks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2"/>
                </a:solidFill>
              </a:rPr>
              <a:t>Fashion Segmentation will focus on instance segmentation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F4FCC-D5FC-E64E-B436-6C9C7F90D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09008" y="944517"/>
            <a:ext cx="2200910" cy="146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32253-85F1-4348-9EFC-C1FA94317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32503" y="4445362"/>
            <a:ext cx="2177415" cy="145288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269949-22DF-374C-9DC0-7D0B575A0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64123"/>
              </p:ext>
            </p:extLst>
          </p:nvPr>
        </p:nvGraphicFramePr>
        <p:xfrm>
          <a:off x="992530" y="2703572"/>
          <a:ext cx="6354354" cy="3199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354">
                  <a:extLst>
                    <a:ext uri="{9D8B030D-6E8A-4147-A177-3AD203B41FA5}">
                      <a16:colId xmlns:a16="http://schemas.microsoft.com/office/drawing/2014/main" val="3688257362"/>
                    </a:ext>
                  </a:extLst>
                </a:gridCol>
              </a:tblGrid>
              <a:tr h="159958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Semantic Segmentation</a:t>
                      </a:r>
                    </a:p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- Recognition of classes in segmentation mask</a:t>
                      </a:r>
                    </a:p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89959"/>
                  </a:ext>
                </a:extLst>
              </a:tr>
              <a:tr h="159958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Instance Segmentation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- Separately identifies multiple instances of classes</a:t>
                      </a:r>
                    </a:p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8808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498575-D019-DD4B-A7D4-749FB3206D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09008" y="2699067"/>
            <a:ext cx="2188210" cy="14598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831110-1D54-B245-9B67-C438BC733064}"/>
              </a:ext>
            </a:extLst>
          </p:cNvPr>
          <p:cNvSpPr/>
          <p:nvPr/>
        </p:nvSpPr>
        <p:spPr>
          <a:xfrm>
            <a:off x="793684" y="5898242"/>
            <a:ext cx="92346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5"/>
              </a:rPr>
              <a:t>https://divamgupta.com/image-segmentation/2019/06/06/deep-learning-semantic-segmentation-keras.html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4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98460"/>
              </p:ext>
            </p:extLst>
          </p:nvPr>
        </p:nvGraphicFramePr>
        <p:xfrm>
          <a:off x="796832" y="1333620"/>
          <a:ext cx="10237751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758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7463993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FCN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datasets with small number of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2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imaging</a:t>
                      </a:r>
                    </a:p>
                    <a:p>
                      <a:r>
                        <a:rPr lang="en-US" dirty="0"/>
                        <a:t>Fine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3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PSPNet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with objects of varying sizes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7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60" y="1562766"/>
            <a:ext cx="8191500" cy="3759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404</Words>
  <Application>Microsoft Macintosh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22</cp:revision>
  <dcterms:created xsi:type="dcterms:W3CDTF">2019-11-16T12:40:54Z</dcterms:created>
  <dcterms:modified xsi:type="dcterms:W3CDTF">2019-12-08T20:31:08Z</dcterms:modified>
</cp:coreProperties>
</file>